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5" r:id="rId6"/>
    <p:sldId id="266" r:id="rId7"/>
    <p:sldId id="267" r:id="rId8"/>
    <p:sldId id="268" r:id="rId9"/>
    <p:sldId id="262" r:id="rId10"/>
    <p:sldId id="269" r:id="rId11"/>
    <p:sldId id="270" r:id="rId12"/>
    <p:sldId id="271" r:id="rId13"/>
    <p:sldId id="272" r:id="rId14"/>
    <p:sldId id="273" r:id="rId15"/>
    <p:sldId id="274" r:id="rId16"/>
    <p:sldId id="263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120" d="100"/>
          <a:sy n="120" d="100"/>
        </p:scale>
        <p:origin x="23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5923F103-BC34-4FE4-A40E-EDDEECFDA5D0}" type="datetimeFigureOut">
              <a:rPr lang="en-US" dirty="0"/>
              <a:pPr/>
              <a:t>10/13/2022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A1CC3-2375-41D4-9E03-427CAF2A4C1A}" type="datetimeFigureOut">
              <a:rPr lang="en-US" dirty="0"/>
              <a:t>10/13/2022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6868-8199-4C2C-A5B1-63AEE139F88E}" type="datetimeFigureOut">
              <a:rPr lang="en-US" dirty="0"/>
              <a:t>10/13/2022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9FF7F-6988-44CC-821B-644E70CD2F73}" type="datetimeFigureOut">
              <a:rPr lang="en-US" dirty="0"/>
              <a:t>10/13/2022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2C299-16B2-4475-990D-751901EACC14}" type="datetimeFigureOut">
              <a:rPr lang="en-US" dirty="0"/>
              <a:t>10/13/2022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86839-B9D8-4651-8783-F325ECE74E65}" type="datetimeFigureOut">
              <a:rPr lang="en-US" dirty="0"/>
              <a:t>10/13/2022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그림 열 3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84F64-32F6-45C5-931F-ADC1662401D0}" type="datetimeFigureOut">
              <a:rPr lang="en-US" dirty="0"/>
              <a:t>10/13/2022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53086D93-FCAC-47E0-A2EE-787E62CA814C}" type="datetimeFigureOut">
              <a:rPr lang="en-US" dirty="0"/>
              <a:t>10/13/2022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CDA879A6-0FD0-4734-A311-86BFCA472E6E}" type="datetimeFigureOut">
              <a:rPr lang="en-US" dirty="0"/>
              <a:t>10/13/2022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dirty="0"/>
              <a:t>10/13/2022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6425-0181-43F2-84FC-787E803FD2F8}" type="datetimeFigureOut">
              <a:rPr lang="en-US" dirty="0"/>
              <a:t>10/13/2022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dirty="0"/>
              <a:t>10/13/2022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dirty="0"/>
              <a:t>10/13/2022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dirty="0"/>
              <a:t>10/13/2022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dirty="0"/>
              <a:t>10/13/2022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86A4C-8E40-4F87-A4F0-01A0687C5742}" type="datetimeFigureOut">
              <a:rPr lang="en-US" dirty="0"/>
              <a:t>10/13/2022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FigureOut">
              <a:rPr lang="en-US" dirty="0"/>
              <a:t>10/13/2022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2BE451C3-0FF4-47C4-B829-773ADF60F88C}" type="datetimeFigureOut">
              <a:rPr lang="en-US" dirty="0"/>
              <a:t>10/13/2022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3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72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1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ctrTitle"/>
          </p:nvPr>
        </p:nvSpPr>
        <p:spPr>
          <a:xfrm>
            <a:off x="4088160" y="1956302"/>
            <a:ext cx="3274542" cy="1024778"/>
          </a:xfrm>
        </p:spPr>
        <p:txBody>
          <a:bodyPr/>
          <a:lstStyle/>
          <a:p>
            <a:r>
              <a:rPr lang="ko-KR" altLang="en-US" b="1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화면 </a:t>
            </a:r>
            <a:r>
              <a:rPr lang="ko-KR" altLang="en-US" b="1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구현</a:t>
            </a:r>
            <a:endParaRPr lang="ko-KR" altLang="en-US" b="1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8" name="제목 5"/>
          <p:cNvSpPr txBox="1">
            <a:spLocks/>
          </p:cNvSpPr>
          <p:nvPr/>
        </p:nvSpPr>
        <p:spPr bwMode="gray">
          <a:xfrm>
            <a:off x="926096" y="841627"/>
            <a:ext cx="1768354" cy="44090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54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ko-KR" altLang="en-US" sz="2000" b="1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정기수행평가</a:t>
            </a:r>
            <a:endParaRPr lang="ko-KR" altLang="en-US" sz="2000" b="1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9" name="제목 5"/>
          <p:cNvSpPr txBox="1">
            <a:spLocks/>
          </p:cNvSpPr>
          <p:nvPr/>
        </p:nvSpPr>
        <p:spPr bwMode="gray">
          <a:xfrm>
            <a:off x="9867485" y="5321666"/>
            <a:ext cx="1615953" cy="44090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54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200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2022/10/13</a:t>
            </a:r>
            <a:endParaRPr lang="ko-KR" altLang="en-US" sz="20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0" name="제목 5"/>
          <p:cNvSpPr txBox="1">
            <a:spLocks/>
          </p:cNvSpPr>
          <p:nvPr/>
        </p:nvSpPr>
        <p:spPr bwMode="gray">
          <a:xfrm>
            <a:off x="10483018" y="5679449"/>
            <a:ext cx="1036042" cy="44090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54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ko-KR" altLang="en-US" sz="2000" dirty="0" err="1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길은섭</a:t>
            </a:r>
            <a:endParaRPr lang="en-US" altLang="ko-KR" sz="2000" dirty="0" smtClean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43589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ctrTitle"/>
          </p:nvPr>
        </p:nvSpPr>
        <p:spPr>
          <a:xfrm>
            <a:off x="1107452" y="926275"/>
            <a:ext cx="5253591" cy="549765"/>
          </a:xfrm>
        </p:spPr>
        <p:txBody>
          <a:bodyPr/>
          <a:lstStyle/>
          <a:p>
            <a:r>
              <a:rPr lang="en-US" altLang="ko-KR" sz="2800" b="1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4-2. </a:t>
            </a:r>
            <a:r>
              <a:rPr lang="ko-KR" altLang="en-US" sz="2800" b="1" dirty="0" err="1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실습보고서</a:t>
            </a:r>
            <a:r>
              <a:rPr lang="ko-KR" altLang="en-US" sz="2800" b="1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 </a:t>
            </a:r>
            <a:r>
              <a:rPr lang="en-US" altLang="ko-KR" sz="2800" b="1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&amp; </a:t>
            </a:r>
            <a:r>
              <a:rPr lang="en-US" altLang="ko-KR" sz="2800" b="1" dirty="0" err="1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Github</a:t>
            </a:r>
            <a:r>
              <a:rPr lang="en-US" altLang="ko-KR" sz="2800" b="1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 </a:t>
            </a:r>
            <a:r>
              <a:rPr lang="ko-KR" altLang="en-US" sz="2800" b="1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배포</a:t>
            </a:r>
            <a:endParaRPr lang="ko-KR" altLang="en-US" sz="2800" b="1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8" name="제목 5"/>
          <p:cNvSpPr txBox="1">
            <a:spLocks/>
          </p:cNvSpPr>
          <p:nvPr/>
        </p:nvSpPr>
        <p:spPr bwMode="gray">
          <a:xfrm>
            <a:off x="1551786" y="1476040"/>
            <a:ext cx="8589739" cy="44090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54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200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https</a:t>
            </a:r>
            <a:r>
              <a:rPr lang="en-US" altLang="ko-KR" sz="20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://gggggggggggggggil.github.io/HTML/FoodShop/layout.html</a:t>
            </a:r>
            <a:endParaRPr lang="ko-KR" altLang="en-US" sz="20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4755" y="2025805"/>
            <a:ext cx="7321394" cy="4118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6890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ctrTitle"/>
          </p:nvPr>
        </p:nvSpPr>
        <p:spPr>
          <a:xfrm>
            <a:off x="1107452" y="926275"/>
            <a:ext cx="5253591" cy="549765"/>
          </a:xfrm>
        </p:spPr>
        <p:txBody>
          <a:bodyPr/>
          <a:lstStyle/>
          <a:p>
            <a:r>
              <a:rPr lang="en-US" altLang="ko-KR" sz="2800" b="1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4-3. </a:t>
            </a:r>
            <a:r>
              <a:rPr lang="ko-KR" altLang="en-US" sz="2800" b="1" dirty="0" err="1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실습보고서</a:t>
            </a:r>
            <a:r>
              <a:rPr lang="ko-KR" altLang="en-US" sz="2800" b="1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 </a:t>
            </a:r>
            <a:r>
              <a:rPr lang="en-US" altLang="ko-KR" sz="2800" b="1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&amp; </a:t>
            </a:r>
            <a:r>
              <a:rPr lang="en-US" altLang="ko-KR" sz="2800" b="1" dirty="0" err="1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Github</a:t>
            </a:r>
            <a:r>
              <a:rPr lang="en-US" altLang="ko-KR" sz="2800" b="1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 </a:t>
            </a:r>
            <a:r>
              <a:rPr lang="ko-KR" altLang="en-US" sz="2800" b="1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배포</a:t>
            </a:r>
            <a:endParaRPr lang="ko-KR" altLang="en-US" sz="2800" b="1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8" name="제목 5"/>
          <p:cNvSpPr txBox="1">
            <a:spLocks/>
          </p:cNvSpPr>
          <p:nvPr/>
        </p:nvSpPr>
        <p:spPr bwMode="gray">
          <a:xfrm>
            <a:off x="1551786" y="1476040"/>
            <a:ext cx="8589739" cy="44090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54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200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https</a:t>
            </a:r>
            <a:r>
              <a:rPr lang="en-US" altLang="ko-KR" sz="20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://gggggggggggggggil.github.io/HTML/FoodShop/layout.html</a:t>
            </a:r>
            <a:endParaRPr lang="ko-KR" altLang="en-US" sz="20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2522" y="1916948"/>
            <a:ext cx="8185498" cy="4173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1074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ctrTitle"/>
          </p:nvPr>
        </p:nvSpPr>
        <p:spPr>
          <a:xfrm>
            <a:off x="1107452" y="926275"/>
            <a:ext cx="5253591" cy="549765"/>
          </a:xfrm>
        </p:spPr>
        <p:txBody>
          <a:bodyPr/>
          <a:lstStyle/>
          <a:p>
            <a:r>
              <a:rPr lang="en-US" altLang="ko-KR" sz="2800" b="1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4-4. </a:t>
            </a:r>
            <a:r>
              <a:rPr lang="ko-KR" altLang="en-US" sz="2800" b="1" dirty="0" err="1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실습보고서</a:t>
            </a:r>
            <a:r>
              <a:rPr lang="ko-KR" altLang="en-US" sz="2800" b="1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 </a:t>
            </a:r>
            <a:r>
              <a:rPr lang="en-US" altLang="ko-KR" sz="2800" b="1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&amp; </a:t>
            </a:r>
            <a:r>
              <a:rPr lang="en-US" altLang="ko-KR" sz="2800" b="1" dirty="0" err="1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Github</a:t>
            </a:r>
            <a:r>
              <a:rPr lang="en-US" altLang="ko-KR" sz="2800" b="1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 </a:t>
            </a:r>
            <a:r>
              <a:rPr lang="ko-KR" altLang="en-US" sz="2800" b="1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배포</a:t>
            </a:r>
            <a:endParaRPr lang="ko-KR" altLang="en-US" sz="2800" b="1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8" name="제목 5"/>
          <p:cNvSpPr txBox="1">
            <a:spLocks/>
          </p:cNvSpPr>
          <p:nvPr/>
        </p:nvSpPr>
        <p:spPr bwMode="gray">
          <a:xfrm>
            <a:off x="1551786" y="1476040"/>
            <a:ext cx="8589739" cy="44090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54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200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https</a:t>
            </a:r>
            <a:r>
              <a:rPr lang="en-US" altLang="ko-KR" sz="20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://gggggggggggggggil.github.io/HTML/FoodShop/layout.html</a:t>
            </a:r>
            <a:endParaRPr lang="ko-KR" altLang="en-US" sz="20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5844" y="1916948"/>
            <a:ext cx="8217877" cy="4181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0095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ctrTitle"/>
          </p:nvPr>
        </p:nvSpPr>
        <p:spPr>
          <a:xfrm>
            <a:off x="1107452" y="926275"/>
            <a:ext cx="5253591" cy="549765"/>
          </a:xfrm>
        </p:spPr>
        <p:txBody>
          <a:bodyPr/>
          <a:lstStyle/>
          <a:p>
            <a:r>
              <a:rPr lang="en-US" altLang="ko-KR" sz="2800" b="1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4-5. </a:t>
            </a:r>
            <a:r>
              <a:rPr lang="ko-KR" altLang="en-US" sz="2800" b="1" dirty="0" err="1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실습보고서</a:t>
            </a:r>
            <a:r>
              <a:rPr lang="ko-KR" altLang="en-US" sz="2800" b="1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 </a:t>
            </a:r>
            <a:r>
              <a:rPr lang="en-US" altLang="ko-KR" sz="2800" b="1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&amp; </a:t>
            </a:r>
            <a:r>
              <a:rPr lang="en-US" altLang="ko-KR" sz="2800" b="1" dirty="0" err="1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Github</a:t>
            </a:r>
            <a:r>
              <a:rPr lang="en-US" altLang="ko-KR" sz="2800" b="1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 </a:t>
            </a:r>
            <a:r>
              <a:rPr lang="ko-KR" altLang="en-US" sz="2800" b="1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배포</a:t>
            </a:r>
            <a:endParaRPr lang="ko-KR" altLang="en-US" sz="2800" b="1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8" name="제목 5"/>
          <p:cNvSpPr txBox="1">
            <a:spLocks/>
          </p:cNvSpPr>
          <p:nvPr/>
        </p:nvSpPr>
        <p:spPr bwMode="gray">
          <a:xfrm>
            <a:off x="1551786" y="1476040"/>
            <a:ext cx="8589739" cy="44090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54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20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https://gggggggggggggggil.github.io/HTML/FoodShop/main.html</a:t>
            </a:r>
            <a:endParaRPr lang="ko-KR" altLang="en-US" sz="20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426" y="1916948"/>
            <a:ext cx="7561358" cy="4253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1264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ctrTitle"/>
          </p:nvPr>
        </p:nvSpPr>
        <p:spPr>
          <a:xfrm>
            <a:off x="1107452" y="926275"/>
            <a:ext cx="5253591" cy="549765"/>
          </a:xfrm>
        </p:spPr>
        <p:txBody>
          <a:bodyPr/>
          <a:lstStyle/>
          <a:p>
            <a:r>
              <a:rPr lang="en-US" altLang="ko-KR" sz="2800" b="1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4-6. </a:t>
            </a:r>
            <a:r>
              <a:rPr lang="ko-KR" altLang="en-US" sz="2800" b="1" dirty="0" err="1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실습보고서</a:t>
            </a:r>
            <a:r>
              <a:rPr lang="ko-KR" altLang="en-US" sz="2800" b="1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 </a:t>
            </a:r>
            <a:r>
              <a:rPr lang="en-US" altLang="ko-KR" sz="2800" b="1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&amp; </a:t>
            </a:r>
            <a:r>
              <a:rPr lang="en-US" altLang="ko-KR" sz="2800" b="1" dirty="0" err="1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Github</a:t>
            </a:r>
            <a:r>
              <a:rPr lang="en-US" altLang="ko-KR" sz="2800" b="1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 </a:t>
            </a:r>
            <a:r>
              <a:rPr lang="ko-KR" altLang="en-US" sz="2800" b="1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배포</a:t>
            </a:r>
            <a:endParaRPr lang="ko-KR" altLang="en-US" sz="2800" b="1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8" name="제목 5"/>
          <p:cNvSpPr txBox="1">
            <a:spLocks/>
          </p:cNvSpPr>
          <p:nvPr/>
        </p:nvSpPr>
        <p:spPr bwMode="gray">
          <a:xfrm>
            <a:off x="1551786" y="1476040"/>
            <a:ext cx="8589739" cy="44090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54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20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https://gggggggggggggggil.github.io/HTML/FoodShop/main.html</a:t>
            </a:r>
            <a:endParaRPr lang="ko-KR" altLang="en-US" sz="20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736" y="1916948"/>
            <a:ext cx="9338819" cy="4197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7075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ctrTitle"/>
          </p:nvPr>
        </p:nvSpPr>
        <p:spPr>
          <a:xfrm>
            <a:off x="1107452" y="926275"/>
            <a:ext cx="5253591" cy="549765"/>
          </a:xfrm>
        </p:spPr>
        <p:txBody>
          <a:bodyPr/>
          <a:lstStyle/>
          <a:p>
            <a:r>
              <a:rPr lang="en-US" altLang="ko-KR" sz="2800" b="1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4-7. </a:t>
            </a:r>
            <a:r>
              <a:rPr lang="ko-KR" altLang="en-US" sz="2800" b="1" dirty="0" err="1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실습보고서</a:t>
            </a:r>
            <a:r>
              <a:rPr lang="ko-KR" altLang="en-US" sz="2800" b="1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 </a:t>
            </a:r>
            <a:r>
              <a:rPr lang="en-US" altLang="ko-KR" sz="2800" b="1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&amp; </a:t>
            </a:r>
            <a:r>
              <a:rPr lang="en-US" altLang="ko-KR" sz="2800" b="1" dirty="0" err="1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Github</a:t>
            </a:r>
            <a:r>
              <a:rPr lang="en-US" altLang="ko-KR" sz="2800" b="1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 </a:t>
            </a:r>
            <a:r>
              <a:rPr lang="ko-KR" altLang="en-US" sz="2800" b="1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배포</a:t>
            </a:r>
            <a:endParaRPr lang="ko-KR" altLang="en-US" sz="2800" b="1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8" name="제목 5"/>
          <p:cNvSpPr txBox="1">
            <a:spLocks/>
          </p:cNvSpPr>
          <p:nvPr/>
        </p:nvSpPr>
        <p:spPr bwMode="gray">
          <a:xfrm>
            <a:off x="1551786" y="1476040"/>
            <a:ext cx="8589739" cy="44090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54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20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https://gggggggggggggggil.github.io/HTML/FoodShop/main.html</a:t>
            </a:r>
            <a:endParaRPr lang="ko-KR" altLang="en-US" sz="20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6907" y="1916948"/>
            <a:ext cx="8314426" cy="4213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1706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5513199" y="2826328"/>
            <a:ext cx="1113232" cy="989152"/>
          </a:xfrm>
        </p:spPr>
        <p:txBody>
          <a:bodyPr/>
          <a:lstStyle/>
          <a:p>
            <a:r>
              <a:rPr lang="ko-KR" altLang="en-US" dirty="0" smtClean="0"/>
              <a:t>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118552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1178707" y="1143529"/>
            <a:ext cx="1445740" cy="982154"/>
          </a:xfrm>
        </p:spPr>
        <p:txBody>
          <a:bodyPr/>
          <a:lstStyle/>
          <a:p>
            <a:r>
              <a:rPr lang="ko-KR" altLang="en-US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목차</a:t>
            </a:r>
            <a:endParaRPr lang="ko-KR" altLang="en-US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9" name="제목 5"/>
          <p:cNvSpPr txBox="1">
            <a:spLocks/>
          </p:cNvSpPr>
          <p:nvPr/>
        </p:nvSpPr>
        <p:spPr bwMode="gray">
          <a:xfrm>
            <a:off x="1590382" y="2351310"/>
            <a:ext cx="2245347" cy="44090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54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2000" b="1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1. </a:t>
            </a:r>
            <a:r>
              <a:rPr lang="ko-KR" altLang="en-US" sz="2000" b="1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프로젝트 생성</a:t>
            </a:r>
            <a:endParaRPr lang="ko-KR" altLang="en-US" sz="2000" b="1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gray">
          <a:xfrm>
            <a:off x="1590381" y="3113010"/>
            <a:ext cx="2245347" cy="44090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54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20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2</a:t>
            </a:r>
            <a:r>
              <a:rPr lang="en-US" altLang="ko-KR" sz="2000" b="1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. </a:t>
            </a:r>
            <a:r>
              <a:rPr lang="ko-KR" altLang="en-US" sz="2000" b="1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레이아웃 작업</a:t>
            </a:r>
            <a:endParaRPr lang="ko-KR" altLang="en-US" sz="2000" b="1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1" name="제목 5"/>
          <p:cNvSpPr txBox="1">
            <a:spLocks/>
          </p:cNvSpPr>
          <p:nvPr/>
        </p:nvSpPr>
        <p:spPr bwMode="gray">
          <a:xfrm>
            <a:off x="1590381" y="3874710"/>
            <a:ext cx="2245347" cy="44090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54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2000" b="1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3. </a:t>
            </a:r>
            <a:r>
              <a:rPr lang="ko-KR" altLang="en-US" sz="2000" b="1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화면 </a:t>
            </a:r>
            <a:r>
              <a:rPr lang="en-US" altLang="ko-KR" sz="2000" b="1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UI</a:t>
            </a:r>
            <a:endParaRPr lang="ko-KR" altLang="en-US" sz="2000" b="1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2" name="제목 5"/>
          <p:cNvSpPr txBox="1">
            <a:spLocks/>
          </p:cNvSpPr>
          <p:nvPr/>
        </p:nvSpPr>
        <p:spPr bwMode="gray">
          <a:xfrm>
            <a:off x="1590381" y="4636410"/>
            <a:ext cx="3575385" cy="44090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54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20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4</a:t>
            </a:r>
            <a:r>
              <a:rPr lang="en-US" altLang="ko-KR" sz="2000" b="1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. </a:t>
            </a:r>
            <a:r>
              <a:rPr lang="ko-KR" altLang="en-US" sz="2000" b="1" dirty="0" err="1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실습보고서</a:t>
            </a:r>
            <a:r>
              <a:rPr lang="ko-KR" altLang="en-US" sz="2000" b="1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 </a:t>
            </a:r>
            <a:r>
              <a:rPr lang="en-US" altLang="ko-KR" sz="2000" b="1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&amp; </a:t>
            </a:r>
            <a:r>
              <a:rPr lang="en-US" altLang="ko-KR" sz="2000" b="1" dirty="0" err="1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Github</a:t>
            </a:r>
            <a:r>
              <a:rPr lang="en-US" altLang="ko-KR" sz="2000" b="1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 </a:t>
            </a:r>
            <a:r>
              <a:rPr lang="ko-KR" altLang="en-US" sz="2000" b="1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배포</a:t>
            </a:r>
            <a:endParaRPr lang="ko-KR" altLang="en-US" sz="2000" b="1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50426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ctrTitle"/>
          </p:nvPr>
        </p:nvSpPr>
        <p:spPr>
          <a:xfrm>
            <a:off x="1107452" y="926275"/>
            <a:ext cx="2977660" cy="549765"/>
          </a:xfrm>
        </p:spPr>
        <p:txBody>
          <a:bodyPr/>
          <a:lstStyle/>
          <a:p>
            <a:r>
              <a:rPr lang="en-US" altLang="ko-KR" sz="2800" b="1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+mj-ea"/>
              </a:rPr>
              <a:t>1. </a:t>
            </a:r>
            <a:r>
              <a:rPr lang="ko-KR" altLang="en-US" sz="2800" b="1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+mj-ea"/>
              </a:rPr>
              <a:t>프로젝트 생성</a:t>
            </a:r>
            <a:endParaRPr lang="ko-KR" altLang="en-US" sz="2800" b="1" dirty="0">
              <a:solidFill>
                <a:schemeClr val="accent1">
                  <a:lumMod val="40000"/>
                  <a:lumOff val="60000"/>
                </a:schemeClr>
              </a:solidFill>
              <a:latin typeface="+mj-ea"/>
            </a:endParaRPr>
          </a:p>
        </p:txBody>
      </p:sp>
      <p:sp>
        <p:nvSpPr>
          <p:cNvPr id="8" name="제목 5"/>
          <p:cNvSpPr txBox="1">
            <a:spLocks/>
          </p:cNvSpPr>
          <p:nvPr/>
        </p:nvSpPr>
        <p:spPr bwMode="gray">
          <a:xfrm>
            <a:off x="1990485" y="1954069"/>
            <a:ext cx="1928121" cy="44090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54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ko-KR" altLang="en-US" sz="200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프로젝트 구조</a:t>
            </a:r>
            <a:endParaRPr lang="ko-KR" altLang="en-US" sz="20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2534" y="2868643"/>
            <a:ext cx="1928121" cy="196574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1962" y="2868643"/>
            <a:ext cx="1390844" cy="2133898"/>
          </a:xfrm>
          <a:prstGeom prst="rect">
            <a:avLst/>
          </a:prstGeom>
        </p:spPr>
      </p:pic>
      <p:sp>
        <p:nvSpPr>
          <p:cNvPr id="16" name="제목 5"/>
          <p:cNvSpPr txBox="1">
            <a:spLocks/>
          </p:cNvSpPr>
          <p:nvPr/>
        </p:nvSpPr>
        <p:spPr bwMode="gray">
          <a:xfrm>
            <a:off x="5649410" y="1936216"/>
            <a:ext cx="679826" cy="44090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54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200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CSS</a:t>
            </a:r>
            <a:endParaRPr lang="ko-KR" altLang="en-US" sz="20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8577" y="2868643"/>
            <a:ext cx="1848108" cy="1428949"/>
          </a:xfrm>
          <a:prstGeom prst="rect">
            <a:avLst/>
          </a:prstGeom>
        </p:spPr>
      </p:pic>
      <p:sp>
        <p:nvSpPr>
          <p:cNvPr id="17" name="제목 5"/>
          <p:cNvSpPr txBox="1">
            <a:spLocks/>
          </p:cNvSpPr>
          <p:nvPr/>
        </p:nvSpPr>
        <p:spPr bwMode="gray">
          <a:xfrm>
            <a:off x="8521156" y="1954069"/>
            <a:ext cx="1012456" cy="44090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54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ko-KR" altLang="en-US" sz="200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이미지</a:t>
            </a:r>
            <a:endParaRPr lang="ko-KR" altLang="en-US" sz="20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28922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ctrTitle"/>
          </p:nvPr>
        </p:nvSpPr>
        <p:spPr>
          <a:xfrm>
            <a:off x="1107452" y="926275"/>
            <a:ext cx="3286418" cy="549765"/>
          </a:xfrm>
        </p:spPr>
        <p:txBody>
          <a:bodyPr/>
          <a:lstStyle/>
          <a:p>
            <a:r>
              <a:rPr lang="en-US" altLang="ko-KR" sz="2800" b="1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2-1. </a:t>
            </a:r>
            <a:r>
              <a:rPr lang="ko-KR" altLang="en-US" sz="2800" b="1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레이아웃 작업</a:t>
            </a:r>
            <a:endParaRPr lang="ko-KR" altLang="en-US" sz="2800" b="1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gray">
          <a:xfrm>
            <a:off x="1751950" y="1789043"/>
            <a:ext cx="8028154" cy="39125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54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ko-KR" altLang="en-US" sz="20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1678" y="1563502"/>
            <a:ext cx="2670950" cy="4524497"/>
          </a:xfrm>
          <a:prstGeom prst="rect">
            <a:avLst/>
          </a:prstGeom>
        </p:spPr>
      </p:pic>
      <p:sp>
        <p:nvSpPr>
          <p:cNvPr id="9" name="제목 5"/>
          <p:cNvSpPr txBox="1">
            <a:spLocks/>
          </p:cNvSpPr>
          <p:nvPr/>
        </p:nvSpPr>
        <p:spPr bwMode="gray">
          <a:xfrm>
            <a:off x="7288811" y="1563502"/>
            <a:ext cx="3740633" cy="44090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54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200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- </a:t>
            </a:r>
            <a:r>
              <a:rPr lang="ko-KR" altLang="en-US" sz="200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구분하기 쉽고</a:t>
            </a:r>
            <a:r>
              <a:rPr lang="en-US" altLang="ko-KR" sz="200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, </a:t>
            </a:r>
            <a:r>
              <a:rPr lang="ko-KR" altLang="en-US" sz="200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스타일 </a:t>
            </a:r>
            <a:r>
              <a:rPr lang="ko-KR" altLang="en-US" sz="200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하기</a:t>
            </a:r>
            <a:endParaRPr lang="ko-KR" altLang="en-US" sz="20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0" name="제목 5"/>
          <p:cNvSpPr txBox="1">
            <a:spLocks/>
          </p:cNvSpPr>
          <p:nvPr/>
        </p:nvSpPr>
        <p:spPr bwMode="gray">
          <a:xfrm>
            <a:off x="7477311" y="2405834"/>
            <a:ext cx="2905040" cy="44090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54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200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section</a:t>
            </a:r>
            <a:r>
              <a:rPr lang="ko-KR" altLang="en-US" sz="20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에 각각의 </a:t>
            </a:r>
            <a:r>
              <a:rPr lang="en-US" altLang="ko-KR" sz="200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class</a:t>
            </a:r>
            <a:endParaRPr lang="ko-KR" altLang="en-US" sz="20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2628" y="1563502"/>
            <a:ext cx="2937903" cy="4524497"/>
          </a:xfrm>
          <a:prstGeom prst="rect">
            <a:avLst/>
          </a:prstGeom>
        </p:spPr>
      </p:pic>
      <p:sp>
        <p:nvSpPr>
          <p:cNvPr id="13" name="제목 5"/>
          <p:cNvSpPr txBox="1">
            <a:spLocks/>
          </p:cNvSpPr>
          <p:nvPr/>
        </p:nvSpPr>
        <p:spPr bwMode="gray">
          <a:xfrm>
            <a:off x="7288811" y="1980828"/>
            <a:ext cx="3604476" cy="44090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54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ko-KR" altLang="en-US" sz="200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  편하게 </a:t>
            </a:r>
            <a:r>
              <a:rPr lang="en-US" altLang="ko-KR" sz="200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section</a:t>
            </a:r>
            <a:r>
              <a:rPr lang="ko-KR" altLang="en-US" sz="20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에 각각의</a:t>
            </a:r>
            <a:endParaRPr lang="ko-KR" altLang="en-US" sz="20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4" name="제목 5"/>
          <p:cNvSpPr txBox="1">
            <a:spLocks/>
          </p:cNvSpPr>
          <p:nvPr/>
        </p:nvSpPr>
        <p:spPr bwMode="gray">
          <a:xfrm>
            <a:off x="7477309" y="2851829"/>
            <a:ext cx="2508263" cy="44090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54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ko-KR" altLang="en-US" sz="20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값을 지정 했습니다</a:t>
            </a:r>
            <a:r>
              <a:rPr lang="en-US" altLang="ko-KR" sz="20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.</a:t>
            </a:r>
            <a:endParaRPr lang="ko-KR" altLang="en-US" sz="20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48501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ctrTitle"/>
          </p:nvPr>
        </p:nvSpPr>
        <p:spPr>
          <a:xfrm>
            <a:off x="1107452" y="926275"/>
            <a:ext cx="3286418" cy="549765"/>
          </a:xfrm>
        </p:spPr>
        <p:txBody>
          <a:bodyPr/>
          <a:lstStyle/>
          <a:p>
            <a:r>
              <a:rPr lang="en-US" altLang="ko-KR" sz="2800" b="1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2-3. </a:t>
            </a:r>
            <a:r>
              <a:rPr lang="ko-KR" altLang="en-US" sz="2800" b="1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레이아웃 </a:t>
            </a:r>
            <a:r>
              <a:rPr lang="ko-KR" altLang="en-US" sz="2800" b="1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작업</a:t>
            </a:r>
            <a:endParaRPr lang="ko-KR" altLang="en-US" sz="2800" b="1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gray">
          <a:xfrm>
            <a:off x="1751950" y="1789043"/>
            <a:ext cx="8028154" cy="39125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54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ko-KR" altLang="en-US" sz="20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830" y="1507845"/>
            <a:ext cx="2246741" cy="463083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8571" y="1507845"/>
            <a:ext cx="2767115" cy="463111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5686" y="1507845"/>
            <a:ext cx="2313770" cy="463083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9456" y="1507572"/>
            <a:ext cx="2477448" cy="2654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9422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ctrTitle"/>
          </p:nvPr>
        </p:nvSpPr>
        <p:spPr>
          <a:xfrm>
            <a:off x="1107452" y="926275"/>
            <a:ext cx="3286418" cy="549765"/>
          </a:xfrm>
        </p:spPr>
        <p:txBody>
          <a:bodyPr/>
          <a:lstStyle/>
          <a:p>
            <a:r>
              <a:rPr lang="en-US" altLang="ko-KR" sz="2800" b="1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2-4. </a:t>
            </a:r>
            <a:r>
              <a:rPr lang="ko-KR" altLang="en-US" sz="2800" b="1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레이아웃 </a:t>
            </a:r>
            <a:r>
              <a:rPr lang="ko-KR" altLang="en-US" sz="2800" b="1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작업</a:t>
            </a:r>
            <a:endParaRPr lang="ko-KR" altLang="en-US" sz="2800" b="1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8" name="제목 5"/>
          <p:cNvSpPr txBox="1">
            <a:spLocks/>
          </p:cNvSpPr>
          <p:nvPr/>
        </p:nvSpPr>
        <p:spPr bwMode="gray">
          <a:xfrm>
            <a:off x="1683141" y="1476040"/>
            <a:ext cx="7444956" cy="44090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54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200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- </a:t>
            </a:r>
            <a:r>
              <a:rPr lang="ko-KR" altLang="en-US" sz="200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마지막으로 스타일 태그를 </a:t>
            </a:r>
            <a:r>
              <a:rPr lang="en-US" altLang="ko-KR" sz="2000" dirty="0" err="1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css</a:t>
            </a:r>
            <a:r>
              <a:rPr lang="ko-KR" altLang="en-US" sz="200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로 이동하고  </a:t>
            </a:r>
            <a:r>
              <a:rPr lang="en-US" altLang="ko-KR" sz="200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  </a:t>
            </a:r>
            <a:endParaRPr lang="ko-KR" altLang="en-US" sz="20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3455" y="3291782"/>
            <a:ext cx="1829055" cy="1419423"/>
          </a:xfrm>
          <a:prstGeom prst="rect">
            <a:avLst/>
          </a:prstGeom>
        </p:spPr>
      </p:pic>
      <p:sp>
        <p:nvSpPr>
          <p:cNvPr id="10" name="제목 5"/>
          <p:cNvSpPr txBox="1">
            <a:spLocks/>
          </p:cNvSpPr>
          <p:nvPr/>
        </p:nvSpPr>
        <p:spPr bwMode="gray">
          <a:xfrm>
            <a:off x="1683140" y="1916948"/>
            <a:ext cx="9218097" cy="44090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54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200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- layout.html</a:t>
            </a:r>
            <a:r>
              <a:rPr lang="ko-KR" altLang="en-US" sz="200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에 링크로 참조가 가능하게 만들었습니다</a:t>
            </a:r>
            <a:r>
              <a:rPr lang="en-US" altLang="ko-KR" sz="200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.</a:t>
            </a:r>
            <a:endParaRPr lang="ko-KR" altLang="en-US" sz="20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5440" y="3872887"/>
            <a:ext cx="4248743" cy="257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9516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ctrTitle"/>
          </p:nvPr>
        </p:nvSpPr>
        <p:spPr>
          <a:xfrm>
            <a:off x="1107452" y="926275"/>
            <a:ext cx="3286418" cy="549765"/>
          </a:xfrm>
        </p:spPr>
        <p:txBody>
          <a:bodyPr/>
          <a:lstStyle/>
          <a:p>
            <a:r>
              <a:rPr lang="en-US" altLang="ko-KR" sz="2800" b="1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3-1</a:t>
            </a:r>
            <a:r>
              <a:rPr lang="en-US" altLang="ko-KR" sz="2800" b="1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. </a:t>
            </a:r>
            <a:r>
              <a:rPr lang="ko-KR" altLang="en-US" sz="2800" b="1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화면 </a:t>
            </a:r>
            <a:r>
              <a:rPr lang="en-US" altLang="ko-KR" sz="2800" b="1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UI</a:t>
            </a:r>
            <a:endParaRPr lang="ko-KR" altLang="en-US" sz="2800" b="1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8" name="제목 5"/>
          <p:cNvSpPr txBox="1">
            <a:spLocks/>
          </p:cNvSpPr>
          <p:nvPr/>
        </p:nvSpPr>
        <p:spPr bwMode="gray">
          <a:xfrm>
            <a:off x="1683141" y="1476040"/>
            <a:ext cx="7444956" cy="44090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54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200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- </a:t>
            </a:r>
            <a:r>
              <a:rPr lang="ko-KR" altLang="en-US" sz="200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자주 사용하는 태그에 각각의 </a:t>
            </a:r>
            <a:r>
              <a:rPr lang="en-US" altLang="ko-KR" sz="200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class </a:t>
            </a:r>
            <a:r>
              <a:rPr lang="ko-KR" altLang="en-US" sz="200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값을 지정했습니다</a:t>
            </a:r>
            <a:r>
              <a:rPr lang="en-US" altLang="ko-KR" sz="200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.</a:t>
            </a:r>
            <a:endParaRPr lang="ko-KR" altLang="en-US" sz="20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7139" y="1916948"/>
            <a:ext cx="3278473" cy="425326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7660" y="1916949"/>
            <a:ext cx="3221761" cy="425326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9421" y="1916948"/>
            <a:ext cx="3107476" cy="4253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500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ctrTitle"/>
          </p:nvPr>
        </p:nvSpPr>
        <p:spPr>
          <a:xfrm>
            <a:off x="1107452" y="926275"/>
            <a:ext cx="3286418" cy="549765"/>
          </a:xfrm>
        </p:spPr>
        <p:txBody>
          <a:bodyPr/>
          <a:lstStyle/>
          <a:p>
            <a:r>
              <a:rPr lang="en-US" altLang="ko-KR" sz="2800" b="1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3-2</a:t>
            </a:r>
            <a:r>
              <a:rPr lang="en-US" altLang="ko-KR" sz="2800" b="1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. </a:t>
            </a:r>
            <a:r>
              <a:rPr lang="ko-KR" altLang="en-US" sz="2800" b="1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화면 </a:t>
            </a:r>
            <a:r>
              <a:rPr lang="en-US" altLang="ko-KR" sz="2800" b="1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UI</a:t>
            </a:r>
            <a:endParaRPr lang="ko-KR" altLang="en-US" sz="2800" b="1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3044" y="1476040"/>
            <a:ext cx="3100417" cy="470141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3461" y="3693742"/>
            <a:ext cx="6526596" cy="2483710"/>
          </a:xfrm>
          <a:prstGeom prst="rect">
            <a:avLst/>
          </a:prstGeom>
        </p:spPr>
      </p:pic>
      <p:sp>
        <p:nvSpPr>
          <p:cNvPr id="9" name="제목 5"/>
          <p:cNvSpPr txBox="1">
            <a:spLocks/>
          </p:cNvSpPr>
          <p:nvPr/>
        </p:nvSpPr>
        <p:spPr bwMode="gray">
          <a:xfrm>
            <a:off x="4463806" y="1476040"/>
            <a:ext cx="7444956" cy="44090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54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200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- Main</a:t>
            </a:r>
            <a:r>
              <a:rPr lang="ko-KR" altLang="en-US" sz="200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도 </a:t>
            </a:r>
            <a:r>
              <a:rPr lang="en-US" altLang="ko-KR" sz="2000" dirty="0" err="1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css</a:t>
            </a:r>
            <a:r>
              <a:rPr lang="ko-KR" altLang="en-US" sz="200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에서</a:t>
            </a:r>
            <a:r>
              <a:rPr lang="ko-KR" altLang="en-US" sz="200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 참조 가능하도록 만들겠습니다</a:t>
            </a:r>
            <a:r>
              <a:rPr lang="en-US" altLang="ko-KR" sz="200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.</a:t>
            </a:r>
            <a:endParaRPr lang="ko-KR" altLang="en-US" sz="20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5776" y="2167805"/>
            <a:ext cx="1509508" cy="1171441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7300" y="2538607"/>
            <a:ext cx="4401164" cy="266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4093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ctrTitle"/>
          </p:nvPr>
        </p:nvSpPr>
        <p:spPr>
          <a:xfrm>
            <a:off x="1107452" y="926275"/>
            <a:ext cx="5253591" cy="549765"/>
          </a:xfrm>
        </p:spPr>
        <p:txBody>
          <a:bodyPr/>
          <a:lstStyle/>
          <a:p>
            <a:r>
              <a:rPr lang="en-US" altLang="ko-KR" sz="2800" b="1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4-1. </a:t>
            </a:r>
            <a:r>
              <a:rPr lang="ko-KR" altLang="en-US" sz="2800" b="1" dirty="0" err="1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실습보고서</a:t>
            </a:r>
            <a:r>
              <a:rPr lang="ko-KR" altLang="en-US" sz="2800" b="1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 </a:t>
            </a:r>
            <a:r>
              <a:rPr lang="en-US" altLang="ko-KR" sz="2800" b="1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&amp; </a:t>
            </a:r>
            <a:r>
              <a:rPr lang="en-US" altLang="ko-KR" sz="2800" b="1" dirty="0" err="1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Github</a:t>
            </a:r>
            <a:r>
              <a:rPr lang="en-US" altLang="ko-KR" sz="2800" b="1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 </a:t>
            </a:r>
            <a:r>
              <a:rPr lang="ko-KR" altLang="en-US" sz="2800" b="1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배포</a:t>
            </a:r>
            <a:endParaRPr lang="ko-KR" altLang="en-US" sz="2800" b="1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8" name="제목 5"/>
          <p:cNvSpPr txBox="1">
            <a:spLocks/>
          </p:cNvSpPr>
          <p:nvPr/>
        </p:nvSpPr>
        <p:spPr bwMode="gray">
          <a:xfrm>
            <a:off x="1551786" y="1595308"/>
            <a:ext cx="8589739" cy="44090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54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200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- </a:t>
            </a:r>
            <a:r>
              <a:rPr lang="en-US" altLang="ko-KR" sz="2000" dirty="0" err="1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FoodShop</a:t>
            </a:r>
            <a:r>
              <a:rPr lang="en-US" altLang="ko-KR" sz="200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 </a:t>
            </a:r>
            <a:r>
              <a:rPr lang="ko-KR" altLang="en-US" sz="200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프로젝트를 </a:t>
            </a:r>
            <a:r>
              <a:rPr lang="en-US" altLang="ko-KR" sz="2000" dirty="0" err="1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Github</a:t>
            </a:r>
            <a:r>
              <a:rPr lang="ko-KR" altLang="en-US" sz="200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의 </a:t>
            </a:r>
            <a:r>
              <a:rPr lang="en-US" altLang="ko-KR" sz="200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HTML </a:t>
            </a:r>
            <a:r>
              <a:rPr lang="ko-KR" altLang="en-US" sz="200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저장소에 업로드 하고</a:t>
            </a:r>
            <a:r>
              <a:rPr lang="en-US" altLang="ko-KR" sz="200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,</a:t>
            </a:r>
            <a:r>
              <a:rPr lang="ko-KR" altLang="en-US" sz="200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 </a:t>
            </a:r>
            <a:endParaRPr lang="ko-KR" altLang="en-US" sz="20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5" name="제목 5"/>
          <p:cNvSpPr txBox="1">
            <a:spLocks/>
          </p:cNvSpPr>
          <p:nvPr/>
        </p:nvSpPr>
        <p:spPr bwMode="gray">
          <a:xfrm>
            <a:off x="1551786" y="2036216"/>
            <a:ext cx="8934126" cy="44090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54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200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- </a:t>
            </a:r>
            <a:r>
              <a:rPr lang="en-US" altLang="ko-KR" sz="2000" dirty="0" err="1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Github</a:t>
            </a:r>
            <a:r>
              <a:rPr lang="ko-KR" altLang="en-US" sz="200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을 통해</a:t>
            </a:r>
            <a:r>
              <a:rPr lang="ko-KR" altLang="en-US" sz="200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 </a:t>
            </a:r>
            <a:r>
              <a:rPr lang="ko-KR" altLang="en-US" sz="200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인터넷 주소에 업로드 해보겠습니다</a:t>
            </a:r>
            <a:r>
              <a:rPr lang="en-US" altLang="ko-KR" sz="200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.</a:t>
            </a:r>
            <a:endParaRPr lang="ko-KR" altLang="en-US" sz="20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1" name="제목 5"/>
          <p:cNvSpPr txBox="1">
            <a:spLocks/>
          </p:cNvSpPr>
          <p:nvPr/>
        </p:nvSpPr>
        <p:spPr bwMode="gray">
          <a:xfrm>
            <a:off x="1551786" y="2477124"/>
            <a:ext cx="8934126" cy="44090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54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200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- </a:t>
            </a:r>
            <a:r>
              <a:rPr lang="en-US" altLang="ko-KR" sz="20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https://gggggggggggggggil.github.io/HTML/FoodShop/layout.html</a:t>
            </a:r>
            <a:endParaRPr lang="ko-KR" altLang="en-US" sz="20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3" name="제목 5"/>
          <p:cNvSpPr txBox="1">
            <a:spLocks/>
          </p:cNvSpPr>
          <p:nvPr/>
        </p:nvSpPr>
        <p:spPr bwMode="gray">
          <a:xfrm>
            <a:off x="1551786" y="2918032"/>
            <a:ext cx="8934126" cy="44090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54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200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- https</a:t>
            </a:r>
            <a:r>
              <a:rPr lang="en-US" altLang="ko-KR" sz="20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://gggggggggggggggil.github.io/HTML/FoodShop/main.html</a:t>
            </a:r>
            <a:endParaRPr lang="ko-KR" altLang="en-US" sz="20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508780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이온(회의실)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이온(회의실)</Template>
  <TotalTime>125</TotalTime>
  <Words>192</Words>
  <Application>Microsoft Office PowerPoint</Application>
  <PresentationFormat>와이드스크린</PresentationFormat>
  <Paragraphs>44</Paragraphs>
  <Slides>16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1" baseType="lpstr">
      <vt:lpstr>맑은 고딕</vt:lpstr>
      <vt:lpstr>Arial</vt:lpstr>
      <vt:lpstr>Century Gothic</vt:lpstr>
      <vt:lpstr>Wingdings 3</vt:lpstr>
      <vt:lpstr>이온(회의실)</vt:lpstr>
      <vt:lpstr>화면 구현</vt:lpstr>
      <vt:lpstr>목차</vt:lpstr>
      <vt:lpstr>1. 프로젝트 생성</vt:lpstr>
      <vt:lpstr>2-1. 레이아웃 작업</vt:lpstr>
      <vt:lpstr>2-3. 레이아웃 작업</vt:lpstr>
      <vt:lpstr>2-4. 레이아웃 작업</vt:lpstr>
      <vt:lpstr>3-1. 화면 UI</vt:lpstr>
      <vt:lpstr>3-2. 화면 UI</vt:lpstr>
      <vt:lpstr>4-1. 실습보고서 &amp; Github 배포</vt:lpstr>
      <vt:lpstr>4-2. 실습보고서 &amp; Github 배포</vt:lpstr>
      <vt:lpstr>4-3. 실습보고서 &amp; Github 배포</vt:lpstr>
      <vt:lpstr>4-4. 실습보고서 &amp; Github 배포</vt:lpstr>
      <vt:lpstr>4-5. 실습보고서 &amp; Github 배포</vt:lpstr>
      <vt:lpstr>4-6. 실습보고서 &amp; Github 배포</vt:lpstr>
      <vt:lpstr>4-7. 실습보고서 &amp; Github 배포</vt:lpstr>
      <vt:lpstr>끝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화면 설계</dc:title>
  <dc:creator>java1</dc:creator>
  <cp:lastModifiedBy>java1</cp:lastModifiedBy>
  <cp:revision>15</cp:revision>
  <dcterms:created xsi:type="dcterms:W3CDTF">2022-09-27T04:33:28Z</dcterms:created>
  <dcterms:modified xsi:type="dcterms:W3CDTF">2022-10-13T05:12:57Z</dcterms:modified>
</cp:coreProperties>
</file>